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6" r:id="rId8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E11BD-42E8-4092-A0E6-0192BC298E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73799B-837D-444E-A610-893B1A2C7A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31275-86D9-42D3-B6C7-870A4B58B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083D-84D2-431C-89E5-5722B03BB814}" type="datetimeFigureOut">
              <a:rPr lang="en-IL" smtClean="0"/>
              <a:t>12/22/2021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6639A-4222-4B0E-9A38-D7C20431C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9B809-6235-4206-B14D-E444E9FDD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A9F-9F85-487F-B367-FBFE4111A69B}" type="slidenum">
              <a:rPr lang="en-IL" smtClean="0"/>
              <a:t>‹Nr.›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39706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2B56D-B5E0-4329-93C3-D5D725EF7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C427A2-9BBB-4B35-A2E6-1C9AB36EC2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6512F-2429-4783-ACB5-9DAE20FF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083D-84D2-431C-89E5-5722B03BB814}" type="datetimeFigureOut">
              <a:rPr lang="en-IL" smtClean="0"/>
              <a:t>12/22/2021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82B18D-D5D4-4662-998C-11A8C138E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05169A-F054-4B4B-9093-5BE4BAA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A9F-9F85-487F-B367-FBFE4111A69B}" type="slidenum">
              <a:rPr lang="en-IL" smtClean="0"/>
              <a:t>‹Nr.›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247438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5BDA3-AF0E-4FC0-8D47-6CA58DD2BD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1321CD-6BF1-44B5-B8BA-9DB6EA75F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7EC41-5A01-4D19-8C92-0851C7FD2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083D-84D2-431C-89E5-5722B03BB814}" type="datetimeFigureOut">
              <a:rPr lang="en-IL" smtClean="0"/>
              <a:t>12/22/2021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FED3D-2FD7-4E0D-90EC-3CC999C6D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6E1E9-1FC1-4178-9F39-2F2D7EF92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A9F-9F85-487F-B367-FBFE4111A69B}" type="slidenum">
              <a:rPr lang="en-IL" smtClean="0"/>
              <a:t>‹Nr.›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380456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846B9-E693-4DC5-A5FE-0A3FFED10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37C8C-1DFC-4C0A-A65B-189B1C6EB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73D53-AC56-4FD1-807B-F3ADB9206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083D-84D2-431C-89E5-5722B03BB814}" type="datetimeFigureOut">
              <a:rPr lang="en-IL" smtClean="0"/>
              <a:t>12/22/2021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614B1-3142-43CF-B3B0-B99E1E6C8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3706F-2264-4816-AA4D-5B6704CE0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A9F-9F85-487F-B367-FBFE4111A69B}" type="slidenum">
              <a:rPr lang="en-IL" smtClean="0"/>
              <a:t>‹Nr.›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153888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7B296-B75D-4AFB-B076-1A0FC96CE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56711-9816-4C4A-A86D-0962F4871D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0CE01-2D26-4FC9-A9BD-1F20FB182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083D-84D2-431C-89E5-5722B03BB814}" type="datetimeFigureOut">
              <a:rPr lang="en-IL" smtClean="0"/>
              <a:t>12/22/2021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A689B-5B60-4C83-9C4C-62F5715DE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535F96-7990-4B61-92FD-1FA4BEEE4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A9F-9F85-487F-B367-FBFE4111A69B}" type="slidenum">
              <a:rPr lang="en-IL" smtClean="0"/>
              <a:t>‹Nr.›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22974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D3E7F-8125-4392-A785-FC6FAD515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96C6E-5F67-41C0-BC27-05BA75E4F2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A62179-D6CD-4894-8F57-70E179055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00C534-F426-4097-9C33-AF593E65F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083D-84D2-431C-89E5-5722B03BB814}" type="datetimeFigureOut">
              <a:rPr lang="en-IL" smtClean="0"/>
              <a:t>12/22/2021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EDAF5D-E2D5-4A7C-B92B-4C1044686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F4758-8315-4BB4-A5AE-0B37F692E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A9F-9F85-487F-B367-FBFE4111A69B}" type="slidenum">
              <a:rPr lang="en-IL" smtClean="0"/>
              <a:t>‹Nr.›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01201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6989E-E72F-4671-A896-BC613E3FE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D29A1-30E1-4239-B713-817AB0D90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F67C5-EFA4-432A-AE02-1C32D1076E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EDE264-236D-41D3-9032-B9DB3F7F8F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0EF244-F59E-4F4A-9063-8E18D1B927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97F62F-A905-494C-847B-3FFFE4E99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083D-84D2-431C-89E5-5722B03BB814}" type="datetimeFigureOut">
              <a:rPr lang="en-IL" smtClean="0"/>
              <a:t>12/22/2021</a:t>
            </a:fld>
            <a:endParaRPr lang="en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BBF807-5FB4-4A0F-AFEB-7BEDBA97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CED6E2-1562-4277-82B0-183B8638E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A9F-9F85-487F-B367-FBFE4111A69B}" type="slidenum">
              <a:rPr lang="en-IL" smtClean="0"/>
              <a:t>‹Nr.›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865764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5FD61-7BDC-4F8C-9826-8BF0E68CD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2BCE1F-4FA8-4D27-9045-86A391ABB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083D-84D2-431C-89E5-5722B03BB814}" type="datetimeFigureOut">
              <a:rPr lang="en-IL" smtClean="0"/>
              <a:t>12/22/2021</a:t>
            </a:fld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DC7B79-1D50-4E15-A47A-28529BBCA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31405A-8201-48E7-9E3F-D071693E4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A9F-9F85-487F-B367-FBFE4111A69B}" type="slidenum">
              <a:rPr lang="en-IL" smtClean="0"/>
              <a:t>‹Nr.›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55710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BC93C7-0318-44B0-9A21-15AB43A99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083D-84D2-431C-89E5-5722B03BB814}" type="datetimeFigureOut">
              <a:rPr lang="en-IL" smtClean="0"/>
              <a:t>12/22/2021</a:t>
            </a:fld>
            <a:endParaRPr lang="en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886FC3-C6DF-4553-98C6-F75E1F6A9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09FCDF-1CC4-41A4-AF80-E1550C9FB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A9F-9F85-487F-B367-FBFE4111A69B}" type="slidenum">
              <a:rPr lang="en-IL" smtClean="0"/>
              <a:t>‹Nr.›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050154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77D04-5AE6-4E37-986E-816966208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81BC9-77C5-41AE-9E52-4F65B6447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4C7C8D-98B1-416E-8B82-41418724E8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1D428C-62C0-48F8-9C69-076E5D860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083D-84D2-431C-89E5-5722B03BB814}" type="datetimeFigureOut">
              <a:rPr lang="en-IL" smtClean="0"/>
              <a:t>12/22/2021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A0F839-F277-4089-B2CE-CCA84B6E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1BD1F5-A0A0-4074-98B7-5B8751F57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A9F-9F85-487F-B367-FBFE4111A69B}" type="slidenum">
              <a:rPr lang="en-IL" smtClean="0"/>
              <a:t>‹Nr.›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048074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12353-6187-47DF-AC58-9A4865679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8210EF-1C72-49CF-AA9F-C1139496F0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7B9B36-4726-4587-890C-0B2AFC0EC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D50ABB-4989-4AF1-9FDB-E6852431A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083D-84D2-431C-89E5-5722B03BB814}" type="datetimeFigureOut">
              <a:rPr lang="en-IL" smtClean="0"/>
              <a:t>12/22/2021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F85F80-2EFF-451E-9728-58CB7A5C4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9FE895-BD64-4ED6-91B1-10E6A04C9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0A9F-9F85-487F-B367-FBFE4111A69B}" type="slidenum">
              <a:rPr lang="en-IL" smtClean="0"/>
              <a:t>‹Nr.›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51077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77BB00-F54A-46FD-A7AD-28D29FA5A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8BBF9E-B76C-4756-816F-CB345B4239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36A04-C534-41BD-BE79-2CD7340753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2083D-84D2-431C-89E5-5722B03BB814}" type="datetimeFigureOut">
              <a:rPr lang="en-IL" smtClean="0"/>
              <a:t>12/22/2021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5F894-F508-4C42-AF86-A3F1708F43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C2813-E522-4499-8D31-040346AD4B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60A9F-9F85-487F-B367-FBFE4111A69B}" type="slidenum">
              <a:rPr lang="en-IL" smtClean="0"/>
              <a:t>‹Nr.›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585354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86B7E-378C-47D5-9B56-F586E15DF8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1512" y="490540"/>
            <a:ext cx="9720044" cy="2387600"/>
          </a:xfrm>
        </p:spPr>
        <p:txBody>
          <a:bodyPr/>
          <a:lstStyle/>
          <a:p>
            <a:r>
              <a:rPr lang="en-US" dirty="0"/>
              <a:t>UHP-F5-630 Fast Pulses</a:t>
            </a:r>
            <a:endParaRPr lang="en-I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66C836-ED91-409B-B508-301C82D81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1747" y="3753040"/>
            <a:ext cx="6736360" cy="76862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1400" b="1" dirty="0"/>
              <a:t>Measurement Instruments:</a:t>
            </a:r>
          </a:p>
          <a:p>
            <a:pPr algn="l"/>
            <a:r>
              <a:rPr lang="en-US" sz="1400" dirty="0"/>
              <a:t>Photo-receiver: </a:t>
            </a:r>
            <a:r>
              <a:rPr lang="en-US" sz="1400" dirty="0" err="1"/>
              <a:t>Newfocus</a:t>
            </a:r>
            <a:r>
              <a:rPr lang="en-US" sz="1400" dirty="0"/>
              <a:t> 2051 (Settings: BP Filter DC-5MHz </a:t>
            </a:r>
            <a:r>
              <a:rPr lang="en-US" sz="1400" dirty="0" err="1"/>
              <a:t>GainA</a:t>
            </a:r>
            <a:r>
              <a:rPr lang="en-US" sz="1400" dirty="0"/>
              <a:t>=1, </a:t>
            </a:r>
            <a:r>
              <a:rPr lang="en-US" sz="1400" dirty="0" err="1"/>
              <a:t>GainB</a:t>
            </a:r>
            <a:r>
              <a:rPr lang="en-US" sz="1400" dirty="0"/>
              <a:t>=1)</a:t>
            </a:r>
          </a:p>
          <a:p>
            <a:pPr algn="l"/>
            <a:r>
              <a:rPr lang="en-US" sz="1400" dirty="0"/>
              <a:t>Function Generator: Tektronix AFG1022 (Settings: TTL out 5V/0V)</a:t>
            </a:r>
            <a:endParaRPr lang="en-IL" sz="1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E6381F-180F-40D3-BDDF-19DCB75D2AC5}"/>
              </a:ext>
            </a:extLst>
          </p:cNvPr>
          <p:cNvSpPr txBox="1"/>
          <p:nvPr/>
        </p:nvSpPr>
        <p:spPr>
          <a:xfrm>
            <a:off x="578840" y="6182794"/>
            <a:ext cx="1049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Prizmatix</a:t>
            </a:r>
            <a:endParaRPr lang="en-I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032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Graphical user interface&#10;&#10;Description automatically generated">
            <a:extLst>
              <a:ext uri="{FF2B5EF4-FFF2-40B4-BE49-F238E27FC236}">
                <a16:creationId xmlns:a16="http://schemas.microsoft.com/office/drawing/2014/main" id="{103A58DF-5F21-48AF-9FC5-C4FA249C74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2115" y="1540406"/>
            <a:ext cx="5244583" cy="393343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1FB189F-2A6B-4554-9CF1-B5265A8043B5}"/>
              </a:ext>
            </a:extLst>
          </p:cNvPr>
          <p:cNvSpPr txBox="1"/>
          <p:nvPr/>
        </p:nvSpPr>
        <p:spPr>
          <a:xfrm>
            <a:off x="3547632" y="1014825"/>
            <a:ext cx="45335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Standard Board: Freq: 1kHz, Duty Cycle: 50%</a:t>
            </a:r>
            <a:endParaRPr lang="en-IL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5AB090-CF6E-482C-97EB-D4E801F3BF3B}"/>
              </a:ext>
            </a:extLst>
          </p:cNvPr>
          <p:cNvSpPr txBox="1"/>
          <p:nvPr/>
        </p:nvSpPr>
        <p:spPr>
          <a:xfrm>
            <a:off x="578840" y="6182794"/>
            <a:ext cx="1049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Prizmatix</a:t>
            </a:r>
            <a:endParaRPr lang="en-IL" dirty="0">
              <a:solidFill>
                <a:srgbClr val="00206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42DDE9-6B31-4152-9BC3-FE93FDAEA8C3}"/>
              </a:ext>
            </a:extLst>
          </p:cNvPr>
          <p:cNvSpPr txBox="1"/>
          <p:nvPr/>
        </p:nvSpPr>
        <p:spPr>
          <a:xfrm>
            <a:off x="8867163" y="3183958"/>
            <a:ext cx="1839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Ch1: Photosensor</a:t>
            </a:r>
          </a:p>
          <a:p>
            <a:r>
              <a:rPr lang="en-US" dirty="0"/>
              <a:t>Ch2: TTL input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733051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A101C9C7-698F-424B-A759-25A66ADA09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522" y="1476975"/>
            <a:ext cx="5227769" cy="392082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BE0B3B5-D6E9-43BC-AE9F-056371526E78}"/>
              </a:ext>
            </a:extLst>
          </p:cNvPr>
          <p:cNvSpPr txBox="1"/>
          <p:nvPr/>
        </p:nvSpPr>
        <p:spPr>
          <a:xfrm>
            <a:off x="3547632" y="1014825"/>
            <a:ext cx="45335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Standard Board: Freq: 10kHz, Duty Cycle: 50%</a:t>
            </a:r>
            <a:endParaRPr lang="en-IL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87DB82-335C-4C25-B7BD-5319E87A0389}"/>
              </a:ext>
            </a:extLst>
          </p:cNvPr>
          <p:cNvSpPr txBox="1"/>
          <p:nvPr/>
        </p:nvSpPr>
        <p:spPr>
          <a:xfrm>
            <a:off x="578840" y="6182794"/>
            <a:ext cx="1049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Prizmatix</a:t>
            </a:r>
            <a:endParaRPr lang="en-IL" dirty="0">
              <a:solidFill>
                <a:srgbClr val="00206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DF1B1C-C0C5-40C6-9708-F348F07C499D}"/>
              </a:ext>
            </a:extLst>
          </p:cNvPr>
          <p:cNvSpPr txBox="1"/>
          <p:nvPr/>
        </p:nvSpPr>
        <p:spPr>
          <a:xfrm>
            <a:off x="8867163" y="3183958"/>
            <a:ext cx="1839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Ch1: Photosensor</a:t>
            </a:r>
          </a:p>
          <a:p>
            <a:r>
              <a:rPr lang="en-US" dirty="0"/>
              <a:t>Ch2: TTL input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4230913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44F82955-0EC1-4877-A94E-94AE0A420E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006" y="1599129"/>
            <a:ext cx="5227770" cy="392082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4ACD056-97D2-4B43-9646-92A0C9C765B2}"/>
              </a:ext>
            </a:extLst>
          </p:cNvPr>
          <p:cNvSpPr txBox="1"/>
          <p:nvPr/>
        </p:nvSpPr>
        <p:spPr>
          <a:xfrm>
            <a:off x="3547632" y="1014825"/>
            <a:ext cx="45335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Standard Board: Freq: 20kHz, Duty Cycle: 50%</a:t>
            </a:r>
            <a:endParaRPr lang="en-IL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726F04-41AB-4B42-9357-336E9D1F7171}"/>
              </a:ext>
            </a:extLst>
          </p:cNvPr>
          <p:cNvSpPr txBox="1"/>
          <p:nvPr/>
        </p:nvSpPr>
        <p:spPr>
          <a:xfrm>
            <a:off x="578840" y="6182794"/>
            <a:ext cx="1049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Prizmatix</a:t>
            </a:r>
            <a:endParaRPr lang="en-IL" dirty="0">
              <a:solidFill>
                <a:srgbClr val="00206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821D11-A4A7-4AD2-AC9D-A781165E8D1B}"/>
              </a:ext>
            </a:extLst>
          </p:cNvPr>
          <p:cNvSpPr txBox="1"/>
          <p:nvPr/>
        </p:nvSpPr>
        <p:spPr>
          <a:xfrm>
            <a:off x="8867163" y="3183958"/>
            <a:ext cx="1839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Ch1: Photosensor</a:t>
            </a:r>
          </a:p>
          <a:p>
            <a:r>
              <a:rPr lang="en-US" dirty="0"/>
              <a:t>Ch2: TTL input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4138236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&#10;&#10;Description automatically generated">
            <a:extLst>
              <a:ext uri="{FF2B5EF4-FFF2-40B4-BE49-F238E27FC236}">
                <a16:creationId xmlns:a16="http://schemas.microsoft.com/office/drawing/2014/main" id="{718B08DD-0FB8-451E-8780-ABE788066C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638" y="1557184"/>
            <a:ext cx="5224943" cy="391870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E56F691-08EC-42C3-8A38-82CEA6554BBF}"/>
              </a:ext>
            </a:extLst>
          </p:cNvPr>
          <p:cNvSpPr txBox="1"/>
          <p:nvPr/>
        </p:nvSpPr>
        <p:spPr>
          <a:xfrm>
            <a:off x="3673467" y="1012776"/>
            <a:ext cx="45335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Standard Board: Freq: 25kHz, Duty Cycle: 50%</a:t>
            </a:r>
            <a:endParaRPr lang="en-IL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7EAB97-44FE-4CA5-92A8-DF09F8C78BE2}"/>
              </a:ext>
            </a:extLst>
          </p:cNvPr>
          <p:cNvSpPr txBox="1"/>
          <p:nvPr/>
        </p:nvSpPr>
        <p:spPr>
          <a:xfrm>
            <a:off x="578840" y="6182794"/>
            <a:ext cx="1049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Prizmatix</a:t>
            </a:r>
            <a:endParaRPr lang="en-IL" dirty="0">
              <a:solidFill>
                <a:srgbClr val="00206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6126B8-6ADE-4325-ABC0-85623E58D6FC}"/>
              </a:ext>
            </a:extLst>
          </p:cNvPr>
          <p:cNvSpPr txBox="1"/>
          <p:nvPr/>
        </p:nvSpPr>
        <p:spPr>
          <a:xfrm>
            <a:off x="8867163" y="3183958"/>
            <a:ext cx="1839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Ch1: Photosensor</a:t>
            </a:r>
          </a:p>
          <a:p>
            <a:r>
              <a:rPr lang="en-US" dirty="0"/>
              <a:t>Ch2: TTL input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843231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&#10;&#10;Description automatically generated">
            <a:extLst>
              <a:ext uri="{FF2B5EF4-FFF2-40B4-BE49-F238E27FC236}">
                <a16:creationId xmlns:a16="http://schemas.microsoft.com/office/drawing/2014/main" id="{DF0A598C-BD48-49EA-B26E-2D6F925E10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118" y="1573962"/>
            <a:ext cx="5227769" cy="392082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65FF711-CCB4-452F-8370-CFB9A49D3213}"/>
              </a:ext>
            </a:extLst>
          </p:cNvPr>
          <p:cNvSpPr txBox="1"/>
          <p:nvPr/>
        </p:nvSpPr>
        <p:spPr>
          <a:xfrm>
            <a:off x="3673467" y="1012776"/>
            <a:ext cx="45335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Standard Board: Freq: 30kHz, Duty Cycle: 50%</a:t>
            </a:r>
            <a:endParaRPr lang="en-IL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5EFA6B-EDB0-4C35-BB79-3C5626E5C5C2}"/>
              </a:ext>
            </a:extLst>
          </p:cNvPr>
          <p:cNvSpPr txBox="1"/>
          <p:nvPr/>
        </p:nvSpPr>
        <p:spPr>
          <a:xfrm>
            <a:off x="578840" y="6182794"/>
            <a:ext cx="1049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Prizmatix</a:t>
            </a:r>
            <a:endParaRPr lang="en-IL" dirty="0">
              <a:solidFill>
                <a:srgbClr val="00206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0D70FD-C126-4CCF-AA29-A26BBB51E327}"/>
              </a:ext>
            </a:extLst>
          </p:cNvPr>
          <p:cNvSpPr txBox="1"/>
          <p:nvPr/>
        </p:nvSpPr>
        <p:spPr>
          <a:xfrm>
            <a:off x="8867163" y="3183958"/>
            <a:ext cx="1839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Ch1: Photosensor</a:t>
            </a:r>
          </a:p>
          <a:p>
            <a:r>
              <a:rPr lang="en-US" dirty="0"/>
              <a:t>Ch2: TTL input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826795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EE7C454E-8755-49C3-B758-46CC72DCBD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340" y="1636415"/>
            <a:ext cx="5244581" cy="393343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55F32B-CCC4-46B7-B08E-D3E8DEDE5304}"/>
              </a:ext>
            </a:extLst>
          </p:cNvPr>
          <p:cNvSpPr txBox="1"/>
          <p:nvPr/>
        </p:nvSpPr>
        <p:spPr>
          <a:xfrm>
            <a:off x="3673467" y="1012776"/>
            <a:ext cx="45335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Standard Board: Freq: 40kHz, Duty Cycle: 25%</a:t>
            </a:r>
            <a:endParaRPr lang="en-IL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9C4503-B12E-4BE3-A8CC-EBF4B283B4F7}"/>
              </a:ext>
            </a:extLst>
          </p:cNvPr>
          <p:cNvSpPr txBox="1"/>
          <p:nvPr/>
        </p:nvSpPr>
        <p:spPr>
          <a:xfrm>
            <a:off x="578840" y="6182794"/>
            <a:ext cx="1049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Prizmatix</a:t>
            </a:r>
            <a:endParaRPr lang="en-IL" dirty="0">
              <a:solidFill>
                <a:srgbClr val="00206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25B173-3A85-406A-82CF-703E4D31E65E}"/>
              </a:ext>
            </a:extLst>
          </p:cNvPr>
          <p:cNvSpPr txBox="1"/>
          <p:nvPr/>
        </p:nvSpPr>
        <p:spPr>
          <a:xfrm>
            <a:off x="8867163" y="3183958"/>
            <a:ext cx="1839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Ch1: Photosensor</a:t>
            </a:r>
          </a:p>
          <a:p>
            <a:r>
              <a:rPr lang="en-US" dirty="0"/>
              <a:t>Ch2: TTL input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283544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Breitbild</PresentationFormat>
  <Paragraphs>29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UHP-F5-630 Fast Pulses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 - Prizmatix</dc:creator>
  <cp:lastModifiedBy>Gabriele Straass (Mountain Photonics)</cp:lastModifiedBy>
  <cp:revision>6</cp:revision>
  <dcterms:created xsi:type="dcterms:W3CDTF">2021-12-14T08:19:23Z</dcterms:created>
  <dcterms:modified xsi:type="dcterms:W3CDTF">2021-12-22T19:54:34Z</dcterms:modified>
</cp:coreProperties>
</file>